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DCE6F2"/>
    <a:srgbClr val="282D87"/>
    <a:srgbClr val="2056AE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883" autoAdjust="0"/>
  </p:normalViewPr>
  <p:slideViewPr>
    <p:cSldViewPr snapToGrid="0">
      <p:cViewPr varScale="1">
        <p:scale>
          <a:sx n="59" d="100"/>
          <a:sy n="59" d="100"/>
        </p:scale>
        <p:origin x="8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D6C17-A93B-4550-AADF-2DD9FEEAEC05}" type="datetimeFigureOut">
              <a:rPr lang="fr-FR" smtClean="0"/>
              <a:t>15/01/2024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2E907-A0D4-4962-A98C-4DF2C4DC928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264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FR" i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2E907-A0D4-4962-A98C-4DF2C4DC928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361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BBDAF1-8BCF-4C81-8E06-66E53DA7D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DB367C-372C-41C3-A957-A531AB9BC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C3D334-C54E-454F-8BC5-FF1F158AB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819A-0CDB-454E-889D-6C864477DA90}" type="datetimeFigureOut">
              <a:rPr lang="fr-FR" smtClean="0"/>
              <a:t>15/01/2024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DF5320-81D0-4A8E-A480-1B96C5AB7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DC5E70-43DB-42B6-84DB-EC06EC75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5E4D-C7CF-4DB7-ADC1-6338F363C8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987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291A9C-2D8F-48DF-9DD2-F3866D5E0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BA0A6B-9783-4774-8B15-1FCEC5572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4C440C-4470-4A73-B4F2-D290A0E62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819A-0CDB-454E-889D-6C864477DA90}" type="datetimeFigureOut">
              <a:rPr lang="fr-FR" smtClean="0"/>
              <a:t>15/01/2024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07EF1C-F967-4EDB-830C-6A5CAA9C5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C6AF9B-AE24-4C52-B84F-CAC67DC38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5E4D-C7CF-4DB7-ADC1-6338F363C8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829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AF89027-06BD-4AE1-8510-7003548E8D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3C96D22-290B-4B05-9C00-83F216532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7FA261-8A0C-48C5-9126-300A3E5CE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819A-0CDB-454E-889D-6C864477DA90}" type="datetimeFigureOut">
              <a:rPr lang="fr-FR" smtClean="0"/>
              <a:t>15/01/2024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BDF98D-483D-4341-88EB-2AF1C484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9771B3-BC62-4EDC-978B-B0AE4B573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5E4D-C7CF-4DB7-ADC1-6338F363C8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3254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1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30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16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94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42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112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87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5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482CD-EEFA-45A4-9555-4BC7AD375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5A6E63-D6CB-4C19-8B4C-9CDE6954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A06BDA-5988-402C-93DF-B224FD95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819A-0CDB-454E-889D-6C864477DA90}" type="datetimeFigureOut">
              <a:rPr lang="fr-FR" smtClean="0"/>
              <a:t>15/01/2024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D5A313-9DF4-470E-B411-79F1E652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DEBC05-DEDB-43F6-86ED-3D0341E3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5E4D-C7CF-4DB7-ADC1-6338F363C8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608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86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87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8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34558-1F25-4F5E-942C-735332A87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E34A5B-2FEB-4BF5-AA95-FCF09B0CE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1D6B5B-E13C-4225-8410-BBCD8F47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819A-0CDB-454E-889D-6C864477DA90}" type="datetimeFigureOut">
              <a:rPr lang="fr-FR" smtClean="0"/>
              <a:t>15/01/2024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636935-3FE5-4B25-8917-DA369981B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EDBAA4-FE3F-47FE-98CD-A289CFA5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5E4D-C7CF-4DB7-ADC1-6338F363C8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156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ED4597-A5B9-43E3-A8FB-1F84DF2F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7EF3ED-6EF8-42AF-9681-BC5C161E8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A2E564-6F53-459D-8812-B0E79C8CD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00CC4C-00F0-48C1-8E2F-B04F35560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819A-0CDB-454E-889D-6C864477DA90}" type="datetimeFigureOut">
              <a:rPr lang="fr-FR" smtClean="0"/>
              <a:t>15/01/2024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C7F47E-4823-4C2D-932A-20FE55423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B44AD0-84AD-4EB0-8CEE-090F482A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5E4D-C7CF-4DB7-ADC1-6338F363C8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178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0948C5-BBEE-44CE-AB95-5DB2DCD9A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F608F2-CC7C-40CC-A006-6C3251E0D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747B71-F11E-46E1-8812-C81C1A0E7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8F0454-F329-428B-94E1-C4ED96693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8825084-A085-45F9-8FAE-38B964313E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649BFF3-E401-4741-A912-E00FB6CD7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819A-0CDB-454E-889D-6C864477DA90}" type="datetimeFigureOut">
              <a:rPr lang="fr-FR" smtClean="0"/>
              <a:t>15/01/2024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A70C64C-E2C6-4EE5-AB57-941479B07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86398F7-962A-4F9E-B6A0-5990344C2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5E4D-C7CF-4DB7-ADC1-6338F363C8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57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76CA2-29F1-4179-AC27-94BAF4E9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F2EAD0-67BF-4DF7-8BF9-19720F914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819A-0CDB-454E-889D-6C864477DA90}" type="datetimeFigureOut">
              <a:rPr lang="fr-FR" smtClean="0"/>
              <a:t>15/01/2024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ECEE3C-9B21-455C-A7B3-62E664FF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EAFCE4-9A0A-42AB-A41A-E55FCEA5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5E4D-C7CF-4DB7-ADC1-6338F363C8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699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0DB0A2-009A-4238-BF54-9B0943F01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819A-0CDB-454E-889D-6C864477DA90}" type="datetimeFigureOut">
              <a:rPr lang="fr-FR" smtClean="0"/>
              <a:t>15/01/2024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AD0685-4DDA-416D-9E0B-43553215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912218-969A-41FC-8231-15AD3EBB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5E4D-C7CF-4DB7-ADC1-6338F363C8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895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DE6D61-7C1B-4CBE-B613-7981BA2F0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0E760A-713E-4716-A31D-501E60047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DB51DE-9069-46BA-B3CA-3B8CFB14B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DE850B-E471-44B4-8C3C-C1C53F1BD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819A-0CDB-454E-889D-6C864477DA90}" type="datetimeFigureOut">
              <a:rPr lang="fr-FR" smtClean="0"/>
              <a:t>15/01/2024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F9F47C-FEBA-44FE-B872-A798D3475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0015FD-679E-4FA2-A357-928B8B21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5E4D-C7CF-4DB7-ADC1-6338F363C8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440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181DF9-66D7-4E6B-949A-4628CEFEE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3B0E59-9BF8-4823-A41D-A92B39345E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8997AB-B165-4646-A477-C1B7B85BB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52E0B5-B03D-4666-839D-F1B0A531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819A-0CDB-454E-889D-6C864477DA90}" type="datetimeFigureOut">
              <a:rPr lang="fr-FR" smtClean="0"/>
              <a:t>15/01/2024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AC2BE1-229D-4CC9-99BA-4F8358538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D483A8-9E6A-413D-A5C2-00A3E8C0D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5E4D-C7CF-4DB7-ADC1-6338F363C8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642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1E5001A-D65E-4BB9-82D9-5ECCF6B90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0A34C7-CF0B-49F1-9E67-EA34D354D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3DCB62-8DB5-4A2E-B543-F36AEDDE3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819A-0CDB-454E-889D-6C864477DA90}" type="datetimeFigureOut">
              <a:rPr lang="fr-FR" smtClean="0"/>
              <a:t>15/01/2024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6D18DB-ABEB-4E6F-B317-501FAAF3A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513496-9CAB-4D48-ADF8-1BBD2C44C7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85E4D-C7CF-4DB7-ADC1-6338F363C88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841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2EF3B0-DA02-4B56-9737-8F8E1AA1E39F}"/>
              </a:ext>
            </a:extLst>
          </p:cNvPr>
          <p:cNvSpPr/>
          <p:nvPr/>
        </p:nvSpPr>
        <p:spPr>
          <a:xfrm>
            <a:off x="0" y="1776845"/>
            <a:ext cx="12192000" cy="3252347"/>
          </a:xfrm>
          <a:prstGeom prst="rect">
            <a:avLst/>
          </a:prstGeom>
          <a:solidFill>
            <a:srgbClr val="2056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EA77BE8-60E0-4833-885E-343EA3701D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Fiche projet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F75A7A-579D-47CB-B466-7A205518F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79280"/>
          </a:xfrm>
        </p:spPr>
        <p:txBody>
          <a:bodyPr/>
          <a:lstStyle/>
          <a:p>
            <a:r>
              <a:rPr lang="fr-FR" i="1" dirty="0">
                <a:solidFill>
                  <a:schemeClr val="bg1"/>
                </a:solidFill>
              </a:rPr>
              <a:t>Club Métropolitain des Acteurs pour une Construction Circulaire 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A856C4A-BF15-4FC2-83EA-9C76AE1366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6024" y="6317673"/>
            <a:ext cx="889981" cy="33009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6685862-8DE7-478B-B743-B91CE61BD3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3" y="6083533"/>
            <a:ext cx="1773293" cy="716244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24431A9-CD74-460E-9FAF-94E32F5FE9FC}"/>
              </a:ext>
            </a:extLst>
          </p:cNvPr>
          <p:cNvCxnSpPr>
            <a:cxnSpLocks/>
          </p:cNvCxnSpPr>
          <p:nvPr/>
        </p:nvCxnSpPr>
        <p:spPr>
          <a:xfrm>
            <a:off x="1894032" y="6555955"/>
            <a:ext cx="8951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B1732E9-FDC6-489D-B9E2-30A6E6F43A38}"/>
              </a:ext>
            </a:extLst>
          </p:cNvPr>
          <p:cNvSpPr/>
          <p:nvPr/>
        </p:nvSpPr>
        <p:spPr>
          <a:xfrm>
            <a:off x="3325091" y="1693718"/>
            <a:ext cx="8866909" cy="83128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40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87680"/>
            <a:ext cx="4290629" cy="6770319"/>
            <a:chOff x="0" y="0"/>
            <a:chExt cx="1783202" cy="270933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" name="Freeform 3"/>
            <p:cNvSpPr/>
            <p:nvPr/>
          </p:nvSpPr>
          <p:spPr>
            <a:xfrm>
              <a:off x="0" y="0"/>
              <a:ext cx="1783202" cy="2709333"/>
            </a:xfrm>
            <a:custGeom>
              <a:avLst/>
              <a:gdLst/>
              <a:ahLst/>
              <a:cxnLst/>
              <a:rect l="l" t="t" r="r" b="b"/>
              <a:pathLst>
                <a:path w="1783202" h="2709333">
                  <a:moveTo>
                    <a:pt x="0" y="0"/>
                  </a:moveTo>
                  <a:lnTo>
                    <a:pt x="1783202" y="0"/>
                  </a:lnTo>
                  <a:lnTo>
                    <a:pt x="1783202" y="2709333"/>
                  </a:lnTo>
                  <a:lnTo>
                    <a:pt x="0" y="2709333"/>
                  </a:lnTo>
                  <a:close/>
                </a:path>
              </a:pathLst>
            </a:custGeom>
            <a:grpFill/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1783202" cy="2747433"/>
            </a:xfrm>
            <a:prstGeom prst="rect">
              <a:avLst/>
            </a:prstGeom>
            <a:grpFill/>
          </p:spPr>
          <p:txBody>
            <a:bodyPr lIns="33867" tIns="33867" rIns="33867" bIns="33867" rtlCol="0" anchor="ctr"/>
            <a:lstStyle/>
            <a:p>
              <a:pPr algn="ctr" defTabSz="609630">
                <a:lnSpc>
                  <a:spcPts val="1773"/>
                </a:lnSpc>
              </a:pPr>
              <a:endParaRPr lang="fr-FR" sz="1200">
                <a:solidFill>
                  <a:prstClr val="black"/>
                </a:solidFill>
              </a:endParaRPr>
            </a:p>
          </p:txBody>
        </p:sp>
      </p:grpSp>
      <p:sp>
        <p:nvSpPr>
          <p:cNvPr id="5" name="AutoShape 5"/>
          <p:cNvSpPr/>
          <p:nvPr/>
        </p:nvSpPr>
        <p:spPr>
          <a:xfrm>
            <a:off x="352391" y="835138"/>
            <a:ext cx="873400" cy="0"/>
          </a:xfrm>
          <a:prstGeom prst="line">
            <a:avLst/>
          </a:prstGeom>
          <a:ln w="9525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TextBox 7"/>
          <p:cNvSpPr txBox="1"/>
          <p:nvPr/>
        </p:nvSpPr>
        <p:spPr>
          <a:xfrm>
            <a:off x="352391" y="106163"/>
            <a:ext cx="3866606" cy="5648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>
              <a:lnSpc>
                <a:spcPts val="4666"/>
              </a:lnSpc>
            </a:pPr>
            <a:r>
              <a:rPr lang="fr-FR" sz="3200" spc="66" dirty="0">
                <a:solidFill>
                  <a:schemeClr val="tx2"/>
                </a:solidFill>
              </a:rPr>
              <a:t>Nom de la structure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52391" y="1062577"/>
            <a:ext cx="3594746" cy="19655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 defTabSz="609630">
              <a:lnSpc>
                <a:spcPts val="2583"/>
              </a:lnSpc>
            </a:pPr>
            <a:r>
              <a:rPr lang="fr-FR" b="1" dirty="0">
                <a:solidFill>
                  <a:schemeClr val="tx2"/>
                </a:solidFill>
              </a:rPr>
              <a:t>Présentation de la structure : </a:t>
            </a:r>
          </a:p>
          <a:p>
            <a:pPr algn="just" defTabSz="609630">
              <a:lnSpc>
                <a:spcPts val="2583"/>
              </a:lnSpc>
            </a:pPr>
            <a:r>
              <a:rPr lang="fr-FR" sz="1400" i="1" dirty="0">
                <a:solidFill>
                  <a:schemeClr val="tx2"/>
                </a:solidFill>
              </a:rPr>
              <a:t>(max 5 lignes) </a:t>
            </a:r>
          </a:p>
          <a:p>
            <a:pPr algn="just" defTabSz="609630">
              <a:lnSpc>
                <a:spcPts val="2583"/>
              </a:lnSpc>
            </a:pPr>
            <a:endParaRPr lang="fr-FR" sz="1400" dirty="0">
              <a:solidFill>
                <a:schemeClr val="tx2"/>
              </a:solidFill>
            </a:endParaRPr>
          </a:p>
          <a:p>
            <a:pPr algn="just" defTabSz="609630">
              <a:lnSpc>
                <a:spcPts val="2583"/>
              </a:lnSpc>
            </a:pPr>
            <a:endParaRPr lang="fr-FR" sz="1400" dirty="0">
              <a:solidFill>
                <a:schemeClr val="tx2"/>
              </a:solidFill>
            </a:endParaRPr>
          </a:p>
          <a:p>
            <a:pPr algn="just" defTabSz="609630">
              <a:lnSpc>
                <a:spcPts val="2583"/>
              </a:lnSpc>
            </a:pPr>
            <a:endParaRPr lang="fr-FR" sz="1400" dirty="0">
              <a:solidFill>
                <a:schemeClr val="tx2"/>
              </a:solidFill>
            </a:endParaRPr>
          </a:p>
          <a:p>
            <a:pPr algn="just" defTabSz="609630">
              <a:lnSpc>
                <a:spcPts val="2583"/>
              </a:lnSpc>
            </a:pPr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11" name="Freeform 11"/>
          <p:cNvSpPr/>
          <p:nvPr/>
        </p:nvSpPr>
        <p:spPr>
          <a:xfrm>
            <a:off x="4746838" y="1394223"/>
            <a:ext cx="306573" cy="295466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2056AE"/>
          </a:solidFill>
          <a:ln cap="sq">
            <a:noFill/>
            <a:prstDash val="solid"/>
            <a:miter/>
          </a:ln>
        </p:spPr>
      </p:sp>
      <p:sp>
        <p:nvSpPr>
          <p:cNvPr id="14" name="TextBox 14"/>
          <p:cNvSpPr txBox="1"/>
          <p:nvPr/>
        </p:nvSpPr>
        <p:spPr>
          <a:xfrm>
            <a:off x="5278176" y="1351361"/>
            <a:ext cx="6561433" cy="17524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>
              <a:lnSpc>
                <a:spcPts val="2333"/>
              </a:lnSpc>
            </a:pPr>
            <a:r>
              <a:rPr lang="fr-FR" sz="1666" b="1" dirty="0">
                <a:solidFill>
                  <a:srgbClr val="000000"/>
                </a:solidFill>
              </a:rPr>
              <a:t>Présentation du projet (préciser le contexte, les enjeux et les objectifs) :</a:t>
            </a:r>
          </a:p>
          <a:p>
            <a:pPr defTabSz="609630">
              <a:lnSpc>
                <a:spcPts val="2333"/>
              </a:lnSpc>
            </a:pPr>
            <a:r>
              <a:rPr lang="fr-FR" sz="1400" i="1" dirty="0">
                <a:solidFill>
                  <a:srgbClr val="000000"/>
                </a:solidFill>
              </a:rPr>
              <a:t>(max 5 lignes) </a:t>
            </a:r>
          </a:p>
          <a:p>
            <a:pPr defTabSz="609630">
              <a:lnSpc>
                <a:spcPts val="2333"/>
              </a:lnSpc>
            </a:pPr>
            <a:endParaRPr lang="fr-FR" sz="1400" dirty="0">
              <a:solidFill>
                <a:srgbClr val="000000"/>
              </a:solidFill>
            </a:endParaRPr>
          </a:p>
          <a:p>
            <a:pPr defTabSz="609630">
              <a:lnSpc>
                <a:spcPts val="2333"/>
              </a:lnSpc>
            </a:pPr>
            <a:endParaRPr lang="fr-FR" sz="1400" dirty="0">
              <a:solidFill>
                <a:srgbClr val="000000"/>
              </a:solidFill>
            </a:endParaRPr>
          </a:p>
          <a:p>
            <a:pPr defTabSz="609630">
              <a:lnSpc>
                <a:spcPts val="2333"/>
              </a:lnSpc>
            </a:pPr>
            <a:endParaRPr lang="fr-FR" sz="1400" dirty="0">
              <a:solidFill>
                <a:srgbClr val="000000"/>
              </a:solidFill>
            </a:endParaRPr>
          </a:p>
          <a:p>
            <a:pPr defTabSz="609630">
              <a:lnSpc>
                <a:spcPts val="2333"/>
              </a:lnSpc>
            </a:pP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16" name="Freeform 16"/>
          <p:cNvSpPr/>
          <p:nvPr/>
        </p:nvSpPr>
        <p:spPr>
          <a:xfrm>
            <a:off x="4746837" y="3241840"/>
            <a:ext cx="306573" cy="295466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2056AE"/>
          </a:solidFill>
          <a:ln cap="sq">
            <a:noFill/>
            <a:prstDash val="solid"/>
            <a:miter/>
          </a:ln>
        </p:spPr>
      </p:sp>
      <p:sp>
        <p:nvSpPr>
          <p:cNvPr id="19" name="TextBox 19"/>
          <p:cNvSpPr txBox="1"/>
          <p:nvPr/>
        </p:nvSpPr>
        <p:spPr>
          <a:xfrm>
            <a:off x="5278176" y="3198398"/>
            <a:ext cx="6561433" cy="14575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>
              <a:lnSpc>
                <a:spcPts val="2333"/>
              </a:lnSpc>
            </a:pPr>
            <a:r>
              <a:rPr lang="fr-FR" sz="1670" b="1" dirty="0"/>
              <a:t>Niveau d’avancement (préciser le phasage et la durée du projet) :</a:t>
            </a:r>
          </a:p>
          <a:p>
            <a:pPr defTabSz="609630">
              <a:lnSpc>
                <a:spcPts val="2333"/>
              </a:lnSpc>
            </a:pPr>
            <a:r>
              <a:rPr lang="fr-FR" sz="1400" i="1" dirty="0"/>
              <a:t>(max 4 lignes) </a:t>
            </a:r>
          </a:p>
          <a:p>
            <a:pPr defTabSz="609630">
              <a:lnSpc>
                <a:spcPts val="2333"/>
              </a:lnSpc>
            </a:pPr>
            <a:endParaRPr lang="fr-FR" sz="1400" dirty="0"/>
          </a:p>
          <a:p>
            <a:pPr defTabSz="609630">
              <a:lnSpc>
                <a:spcPts val="2333"/>
              </a:lnSpc>
            </a:pPr>
            <a:endParaRPr lang="fr-FR" sz="1400" dirty="0"/>
          </a:p>
          <a:p>
            <a:pPr defTabSz="609630">
              <a:lnSpc>
                <a:spcPts val="2333"/>
              </a:lnSpc>
            </a:pPr>
            <a:endParaRPr lang="fr-FR" sz="1400" dirty="0"/>
          </a:p>
        </p:txBody>
      </p:sp>
      <p:sp>
        <p:nvSpPr>
          <p:cNvPr id="21" name="Freeform 21"/>
          <p:cNvSpPr/>
          <p:nvPr/>
        </p:nvSpPr>
        <p:spPr>
          <a:xfrm>
            <a:off x="4746837" y="4743065"/>
            <a:ext cx="306573" cy="295466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2056AE"/>
          </a:solidFill>
          <a:ln cap="sq">
            <a:noFill/>
            <a:prstDash val="solid"/>
            <a:miter/>
          </a:ln>
        </p:spPr>
      </p:sp>
      <p:grpSp>
        <p:nvGrpSpPr>
          <p:cNvPr id="23" name="Group 23"/>
          <p:cNvGrpSpPr/>
          <p:nvPr/>
        </p:nvGrpSpPr>
        <p:grpSpPr>
          <a:xfrm>
            <a:off x="10493907" y="4499972"/>
            <a:ext cx="3064215" cy="3064215"/>
            <a:chOff x="0" y="0"/>
            <a:chExt cx="812800" cy="81280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762000" cap="sq">
              <a:solidFill>
                <a:srgbClr val="F6F6F6"/>
              </a:solidFill>
              <a:prstDash val="solid"/>
              <a:miter/>
            </a:ln>
          </p:spPr>
        </p:sp>
        <p:sp>
          <p:nvSpPr>
            <p:cNvPr id="25" name="TextBox 25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>
                <a:lnSpc>
                  <a:spcPts val="1773"/>
                </a:lnSpc>
              </a:pPr>
              <a:endParaRPr lang="fr-FR" sz="1200">
                <a:solidFill>
                  <a:prstClr val="black"/>
                </a:solidFill>
              </a:endParaRPr>
            </a:p>
          </p:txBody>
        </p:sp>
      </p:grpSp>
      <p:sp>
        <p:nvSpPr>
          <p:cNvPr id="27" name="TextBox 27"/>
          <p:cNvSpPr txBox="1"/>
          <p:nvPr/>
        </p:nvSpPr>
        <p:spPr>
          <a:xfrm>
            <a:off x="5278176" y="4704591"/>
            <a:ext cx="6561433" cy="14574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>
              <a:lnSpc>
                <a:spcPts val="2333"/>
              </a:lnSpc>
            </a:pPr>
            <a:r>
              <a:rPr lang="fr-FR" sz="1666" b="1" dirty="0">
                <a:solidFill>
                  <a:srgbClr val="000000"/>
                </a:solidFill>
              </a:rPr>
              <a:t>Résultats attendus (préciser les indicateurs quantitatifs et qualitatifs) :</a:t>
            </a:r>
          </a:p>
          <a:p>
            <a:pPr defTabSz="609630">
              <a:lnSpc>
                <a:spcPts val="2333"/>
              </a:lnSpc>
            </a:pPr>
            <a:r>
              <a:rPr lang="fr-FR" sz="1400" i="1" dirty="0">
                <a:solidFill>
                  <a:srgbClr val="000000"/>
                </a:solidFill>
              </a:rPr>
              <a:t>(max 4 lignes) </a:t>
            </a:r>
          </a:p>
          <a:p>
            <a:pPr defTabSz="609630">
              <a:lnSpc>
                <a:spcPts val="2333"/>
              </a:lnSpc>
            </a:pPr>
            <a:endParaRPr lang="fr-FR" sz="1400" i="1" dirty="0">
              <a:solidFill>
                <a:srgbClr val="000000"/>
              </a:solidFill>
            </a:endParaRPr>
          </a:p>
          <a:p>
            <a:pPr defTabSz="609630">
              <a:lnSpc>
                <a:spcPts val="2333"/>
              </a:lnSpc>
            </a:pPr>
            <a:endParaRPr lang="fr-FR" sz="1400" i="1" dirty="0">
              <a:solidFill>
                <a:srgbClr val="000000"/>
              </a:solidFill>
            </a:endParaRPr>
          </a:p>
          <a:p>
            <a:pPr defTabSz="609630">
              <a:lnSpc>
                <a:spcPts val="2333"/>
              </a:lnSpc>
            </a:pPr>
            <a:endParaRPr lang="fr-FR" sz="1400" i="1" dirty="0">
              <a:solidFill>
                <a:srgbClr val="000000"/>
              </a:solidFill>
            </a:endParaRPr>
          </a:p>
        </p:txBody>
      </p:sp>
      <p:grpSp>
        <p:nvGrpSpPr>
          <p:cNvPr id="34" name="Group 34"/>
          <p:cNvGrpSpPr/>
          <p:nvPr/>
        </p:nvGrpSpPr>
        <p:grpSpPr>
          <a:xfrm rot="5400000">
            <a:off x="3549774" y="6032080"/>
            <a:ext cx="397362" cy="397362"/>
            <a:chOff x="0" y="0"/>
            <a:chExt cx="812800" cy="812800"/>
          </a:xfrm>
        </p:grpSpPr>
        <p:sp>
          <p:nvSpPr>
            <p:cNvPr id="35" name="Freeform 3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47625" cap="sq">
              <a:solidFill>
                <a:srgbClr val="FFFFFF"/>
              </a:solidFill>
              <a:prstDash val="solid"/>
              <a:miter/>
            </a:ln>
          </p:spPr>
        </p:sp>
        <p:sp>
          <p:nvSpPr>
            <p:cNvPr id="36" name="TextBox 36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>
                <a:lnSpc>
                  <a:spcPts val="1773"/>
                </a:lnSpc>
              </a:pPr>
              <a:endParaRPr lang="fr-FR" sz="1200">
                <a:solidFill>
                  <a:prstClr val="black"/>
                </a:solidFill>
              </a:endParaRPr>
            </a:p>
          </p:txBody>
        </p:sp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1F93D2FC-9392-421B-B1BF-ACF8C7A2C1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3" y="6083533"/>
            <a:ext cx="1773293" cy="716244"/>
          </a:xfrm>
          <a:prstGeom prst="rect">
            <a:avLst/>
          </a:prstGeom>
        </p:spPr>
      </p:pic>
      <p:sp>
        <p:nvSpPr>
          <p:cNvPr id="39" name="Espace réservé du contenu 2">
            <a:extLst>
              <a:ext uri="{FF2B5EF4-FFF2-40B4-BE49-F238E27FC236}">
                <a16:creationId xmlns:a16="http://schemas.microsoft.com/office/drawing/2014/main" id="{9D3235F3-CFFE-4850-92A3-C378247066ED}"/>
              </a:ext>
            </a:extLst>
          </p:cNvPr>
          <p:cNvSpPr txBox="1">
            <a:spLocks/>
          </p:cNvSpPr>
          <p:nvPr/>
        </p:nvSpPr>
        <p:spPr>
          <a:xfrm>
            <a:off x="352391" y="3569585"/>
            <a:ext cx="3594745" cy="227751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/>
              <a:t> 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3EBF4A40-45CE-42F3-9C3A-6B639A7D02B9}"/>
              </a:ext>
            </a:extLst>
          </p:cNvPr>
          <p:cNvSpPr txBox="1"/>
          <p:nvPr/>
        </p:nvSpPr>
        <p:spPr>
          <a:xfrm>
            <a:off x="1378735" y="4442981"/>
            <a:ext cx="1533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>
                <a:solidFill>
                  <a:srgbClr val="282D87"/>
                </a:solidFill>
              </a:rPr>
              <a:t>Insérer une photo du projet</a:t>
            </a:r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D961ECE7-72A2-415C-853C-7DD7AD682E2E}"/>
              </a:ext>
            </a:extLst>
          </p:cNvPr>
          <p:cNvCxnSpPr>
            <a:cxnSpLocks/>
          </p:cNvCxnSpPr>
          <p:nvPr/>
        </p:nvCxnSpPr>
        <p:spPr>
          <a:xfrm>
            <a:off x="1894032" y="6555955"/>
            <a:ext cx="8951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>
            <a:extLst>
              <a:ext uri="{FF2B5EF4-FFF2-40B4-BE49-F238E27FC236}">
                <a16:creationId xmlns:a16="http://schemas.microsoft.com/office/drawing/2014/main" id="{0BA5987B-59E7-4CF1-8F66-A7594F4C60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176" y="6271413"/>
            <a:ext cx="918000" cy="34048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B59353C-D06A-4DD8-B4F1-0BD1DA9A8EB7}"/>
              </a:ext>
            </a:extLst>
          </p:cNvPr>
          <p:cNvSpPr/>
          <p:nvPr/>
        </p:nvSpPr>
        <p:spPr>
          <a:xfrm>
            <a:off x="9078988" y="9112"/>
            <a:ext cx="3101004" cy="1160438"/>
          </a:xfrm>
          <a:prstGeom prst="rect">
            <a:avLst/>
          </a:prstGeom>
          <a:solidFill>
            <a:srgbClr val="F6F6F6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C0F52CA-5A81-43CD-B776-1E67A095ADE4}"/>
              </a:ext>
            </a:extLst>
          </p:cNvPr>
          <p:cNvSpPr/>
          <p:nvPr/>
        </p:nvSpPr>
        <p:spPr>
          <a:xfrm>
            <a:off x="9078987" y="0"/>
            <a:ext cx="310100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fr-FR" sz="1400" b="1" dirty="0">
                <a:solidFill>
                  <a:srgbClr val="282D87"/>
                </a:solidFill>
              </a:rPr>
              <a:t>CONTACT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fr-FR" sz="1400" dirty="0">
                <a:solidFill>
                  <a:srgbClr val="282D87"/>
                </a:solidFill>
              </a:rPr>
              <a:t>Nom :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fr-FR" sz="1400" dirty="0">
                <a:solidFill>
                  <a:srgbClr val="282D87"/>
                </a:solidFill>
              </a:rPr>
              <a:t>Prénom :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fr-FR" sz="1400" dirty="0">
                <a:solidFill>
                  <a:srgbClr val="282D87"/>
                </a:solidFill>
              </a:rPr>
              <a:t>Poste :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fr-FR" sz="1400" dirty="0">
                <a:solidFill>
                  <a:srgbClr val="282D87"/>
                </a:solidFill>
              </a:rPr>
              <a:t>Mail :</a:t>
            </a:r>
          </a:p>
        </p:txBody>
      </p:sp>
      <p:sp>
        <p:nvSpPr>
          <p:cNvPr id="31" name="TextBox 7">
            <a:extLst>
              <a:ext uri="{FF2B5EF4-FFF2-40B4-BE49-F238E27FC236}">
                <a16:creationId xmlns:a16="http://schemas.microsoft.com/office/drawing/2014/main" id="{8BB6F358-0DF6-4EEF-8CF5-4FD5247E2CE4}"/>
              </a:ext>
            </a:extLst>
          </p:cNvPr>
          <p:cNvSpPr txBox="1"/>
          <p:nvPr/>
        </p:nvSpPr>
        <p:spPr>
          <a:xfrm>
            <a:off x="4751505" y="443868"/>
            <a:ext cx="2596352" cy="5648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>
              <a:lnSpc>
                <a:spcPts val="4666"/>
              </a:lnSpc>
            </a:pPr>
            <a:r>
              <a:rPr lang="fr-FR" sz="3200" spc="66" dirty="0"/>
              <a:t>Nom du projet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97</Words>
  <Application>Microsoft Office PowerPoint</Application>
  <PresentationFormat>Grand écran</PresentationFormat>
  <Paragraphs>26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Office Theme</vt:lpstr>
      <vt:lpstr>Fiche projet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fiche projet</dc:title>
  <dc:creator>Emma LAPLANCHE</dc:creator>
  <cp:lastModifiedBy>Clotilde Champetier</cp:lastModifiedBy>
  <cp:revision>33</cp:revision>
  <dcterms:created xsi:type="dcterms:W3CDTF">2024-01-09T09:49:29Z</dcterms:created>
  <dcterms:modified xsi:type="dcterms:W3CDTF">2024-01-15T17:12:30Z</dcterms:modified>
</cp:coreProperties>
</file>